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63" r:id="rId2"/>
    <p:sldId id="383" r:id="rId3"/>
    <p:sldId id="361" r:id="rId4"/>
    <p:sldId id="381" r:id="rId5"/>
    <p:sldId id="388" r:id="rId6"/>
    <p:sldId id="386" r:id="rId7"/>
    <p:sldId id="385" r:id="rId8"/>
    <p:sldId id="389" r:id="rId9"/>
    <p:sldId id="366" r:id="rId10"/>
    <p:sldId id="3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80B0"/>
    <a:srgbClr val="18B27E"/>
    <a:srgbClr val="CC8A00"/>
    <a:srgbClr val="93282C"/>
    <a:srgbClr val="982C30"/>
    <a:srgbClr val="932826"/>
    <a:srgbClr val="B86063"/>
    <a:srgbClr val="6D0206"/>
    <a:srgbClr val="A51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AC635-58C3-E484-293D-79B565798E55}" v="53" dt="2022-02-22T19:34:31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05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92" y="252"/>
      </p:cViewPr>
      <p:guideLst>
        <p:guide orient="horz" pos="1200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86063"/>
            </a:solidFill>
          </c:spPr>
          <c:dPt>
            <c:idx val="0"/>
            <c:bubble3D val="0"/>
            <c:spPr>
              <a:solidFill>
                <a:srgbClr val="93282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B9-4010-B304-3CA1C07AF1B1}"/>
              </c:ext>
            </c:extLst>
          </c:dPt>
          <c:dPt>
            <c:idx val="1"/>
            <c:bubble3D val="0"/>
            <c:spPr>
              <a:solidFill>
                <a:srgbClr val="CC8A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B9-4010-B304-3CA1C07AF1B1}"/>
              </c:ext>
            </c:extLst>
          </c:dPt>
          <c:dPt>
            <c:idx val="2"/>
            <c:bubble3D val="0"/>
            <c:spPr>
              <a:solidFill>
                <a:srgbClr val="A51C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B9-4010-B304-3CA1C07AF1B1}"/>
              </c:ext>
            </c:extLst>
          </c:dPt>
          <c:dPt>
            <c:idx val="3"/>
            <c:bubble3D val="0"/>
            <c:spPr>
              <a:solidFill>
                <a:srgbClr val="B860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AB9-4010-B304-3CA1C07AF1B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B9-4010-B304-3CA1C07AF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330FE-1346-40CF-8065-1C9AB560AA4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64639-BBE8-41A0-94C2-0B5971CEB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Page break Subtitle pages for a supporting topic of the big topic like “Insights” to support “Strategy” and like “Budget” to support “Finances.” Use an accent color from the main colors to differentiate the Title page </a:t>
            </a:r>
            <a:endParaRPr lang="en-US"/>
          </a:p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E5D9C-C698-E741-A7AF-1933373022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2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Page break Title pages for a big topic like “Strategy,” “Finances,” “Research,” using our main colors 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E5D9C-C698-E741-A7AF-1933373022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2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Copy page template just for the copy. Recommend colored title name of the page on top left. Same color for the bullet points.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E5D9C-C698-E741-A7AF-1933373022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3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Page break Title pages for a big topic like “Strategy,” “Finances,” “Research,” using our main colors 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E5D9C-C698-E741-A7AF-1933373022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83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Copy page template just for the copy. Recommend colored title name of the page on top left. Same color for the bullet points.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E5D9C-C698-E741-A7AF-1933373022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2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Page break Title pages for a big topic like “Strategy,” “Finances,” “Research,” using our main colors 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E5D9C-C698-E741-A7AF-1933373022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25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Copy and image template page 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E5D9C-C698-E741-A7AF-1933373022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71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Copy and image template page 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E5D9C-C698-E741-A7AF-1933373022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1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DB78-EF1D-4AFE-9A64-4E50CA163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09379-6C26-4319-8E11-F73A34936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6DA37-30FB-46A7-B122-CF60696A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F811E-A36A-4B4C-877D-849BE1B1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307DD-8BA7-453F-A8D4-C72D6C53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5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0B70-461F-4F35-9241-06A5029A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B1302-39C8-415B-AB81-E8B84AD44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2F9E9-D288-4B71-A15C-F608C508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2B958-FF22-48EA-9303-69C357672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58F35-F0EB-4EFE-8C7F-49C817FE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0D7E2C-74C1-41AE-8198-EF7FAE14C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5E011-CF27-4171-8728-B152FD2E1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CCC4F-EA46-410A-BD83-33A5F946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CDD5C-7E7B-4C7E-9263-5AAA065E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C95E9-795A-4C76-AD25-EF8116B18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D4C1-DF40-41E0-AF63-E4021311A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2DC7B-302D-4552-91BF-151EA75C1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1AC9D-9863-44C4-91B4-F6C410526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080E3-1775-4B20-92C1-31438AE2B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EB6BF-B30B-44CA-8710-FBA5E217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4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BD50-8FA9-4B8C-A59E-636F96B1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D67F6-C30B-46D5-816E-59DA75594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5EDB3-37C5-4E0B-A2FD-3F1C9B302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BFD75-21A6-42FD-855D-C1764B3A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29C42-1159-4287-BCC5-71FDC017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4862-0B3E-4A5A-8BB7-672DEEEB3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A3C2-7986-4630-969E-78746C6C4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F629C-A349-4EB5-B78B-353D1C36C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F1B01-51D2-4D6F-9A99-BC40AB6F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ED078-AF33-460C-BA5F-5940EEB8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3679D-39BF-48D1-A29B-4ED3E7C1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D55A6-0416-47B5-9AA9-CC9C5D05B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7AE29-B0B7-45AF-A9D4-DF66C5A02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87266-B901-494C-B5EF-717CC6F97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795E70-306C-4FAE-9F9A-28480925F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F2BFF-3F24-4600-A9DD-EBD24B0F1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81589-F481-4407-ADB6-C840638A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3018F2-FF67-41B4-94BB-767FFB84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FA263-4730-4C3E-A9A7-1C4D6D01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A7BA-E665-47A9-9DCC-7D36B336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4541D-E199-401E-B781-4844F75D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D6C63-A8AE-4050-97A7-FEA462EF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9D364-2759-41EC-AA82-1605B9AF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2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A2CD6-D5FC-486E-AB91-C2C5838F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7BC0F-BF3C-46E2-B6D2-EBAAC281B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AF88A-2658-487A-817D-122D986A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3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28435-B25C-4DB0-8B36-72CA5A50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04007-4FC1-4F80-A31D-DC07D464C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D6F52-9317-433C-B243-0A2C3EDE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7ACCB-961A-4643-8C8A-3578B66D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6055A-6DC1-4D53-9626-4F672C99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A1F9B-3D07-4501-87D3-2514C5BE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8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3F9DF-40CB-43EF-BA6D-6273ECF79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60A2D8-FA58-4377-9D17-BBE9BEC8E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41252-AFAD-479F-870E-E29E5DDE0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4F0E9-FB2A-4879-B41C-FDC9A238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C59B2-F5B3-4817-BCBB-400AAF9F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CA78B-19DB-4EC3-8EB0-D27707C5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9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6CA6B6-39AC-48EE-948C-3243A87B5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C27D1-E5CC-4DE6-9AC7-4E37E59F3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5C065-97E3-4846-8792-56B35034F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9CE1E-E931-4B28-8503-79186DF6F8A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5EC2B-E2F3-40B9-BCB3-8233D77C6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1AA11-E5B9-41FD-A881-C135C5C8C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D526D-877B-46CB-9B1F-CFD91089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9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45B8973-7EB3-2C4F-AE11-4E64DE691079}"/>
              </a:ext>
            </a:extLst>
          </p:cNvPr>
          <p:cNvSpPr/>
          <p:nvPr/>
        </p:nvSpPr>
        <p:spPr>
          <a:xfrm>
            <a:off x="0" y="-3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32826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F74012-9C62-5B4B-9AF0-3A0868F927C6}"/>
              </a:ext>
            </a:extLst>
          </p:cNvPr>
          <p:cNvSpPr txBox="1"/>
          <p:nvPr/>
        </p:nvSpPr>
        <p:spPr>
          <a:xfrm>
            <a:off x="452696" y="6503284"/>
            <a:ext cx="1579278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rgbClr val="932826"/>
                </a:solidFill>
                <a:latin typeface="Arial"/>
                <a:ea typeface="Segoe UI Symbol"/>
                <a:cs typeface="Arial"/>
              </a:rPr>
              <a:t>© 2022 Bastyr University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B5EA7E-74DE-B047-8661-3EF019EDEF20}"/>
              </a:ext>
            </a:extLst>
          </p:cNvPr>
          <p:cNvSpPr/>
          <p:nvPr/>
        </p:nvSpPr>
        <p:spPr>
          <a:xfrm>
            <a:off x="0" y="-10438"/>
            <a:ext cx="12192000" cy="171995"/>
          </a:xfrm>
          <a:prstGeom prst="rect">
            <a:avLst/>
          </a:prstGeom>
          <a:solidFill>
            <a:srgbClr val="CA8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B583E94-888A-2249-A423-4BF925BC1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89" y="480783"/>
            <a:ext cx="1746250" cy="53941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F25FBB6-A059-8B4B-8CC4-1D856613097B}"/>
              </a:ext>
            </a:extLst>
          </p:cNvPr>
          <p:cNvSpPr txBox="1"/>
          <p:nvPr/>
        </p:nvSpPr>
        <p:spPr>
          <a:xfrm>
            <a:off x="250706" y="1376318"/>
            <a:ext cx="6166135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400" b="1" dirty="0">
                <a:solidFill>
                  <a:srgbClr val="932826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Presentation Title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C88F45-02BB-7144-9DDA-38A2E5F2BE2E}"/>
              </a:ext>
            </a:extLst>
          </p:cNvPr>
          <p:cNvSpPr txBox="1"/>
          <p:nvPr/>
        </p:nvSpPr>
        <p:spPr>
          <a:xfrm>
            <a:off x="420795" y="4379313"/>
            <a:ext cx="4079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3200" dirty="0">
                <a:solidFill>
                  <a:srgbClr val="932826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Presentation Subtitle.</a:t>
            </a:r>
            <a:endParaRPr lang="en-US" sz="3200" dirty="0">
              <a:solidFill>
                <a:srgbClr val="932826"/>
              </a:solidFill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5AE4E6E-6A02-6A48-8D77-E870F872AC89}"/>
              </a:ext>
            </a:extLst>
          </p:cNvPr>
          <p:cNvSpPr txBox="1"/>
          <p:nvPr/>
        </p:nvSpPr>
        <p:spPr>
          <a:xfrm>
            <a:off x="420795" y="5230703"/>
            <a:ext cx="1861407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ID" sz="1600" dirty="0">
                <a:solidFill>
                  <a:srgbClr val="932826"/>
                </a:solidFill>
                <a:latin typeface="Arial"/>
                <a:ea typeface="Segoe UI Symbol"/>
                <a:cs typeface="Arial"/>
              </a:rPr>
              <a:t>February 22, 2022</a:t>
            </a:r>
            <a:endParaRPr lang="en-US" sz="1600" dirty="0">
              <a:solidFill>
                <a:srgbClr val="932826"/>
              </a:solidFill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70528E-DA16-9D47-A0F1-9D395B52D927}"/>
              </a:ext>
            </a:extLst>
          </p:cNvPr>
          <p:cNvCxnSpPr>
            <a:cxnSpLocks/>
          </p:cNvCxnSpPr>
          <p:nvPr/>
        </p:nvCxnSpPr>
        <p:spPr>
          <a:xfrm>
            <a:off x="505732" y="5167200"/>
            <a:ext cx="782423" cy="0"/>
          </a:xfrm>
          <a:prstGeom prst="line">
            <a:avLst/>
          </a:prstGeom>
          <a:ln>
            <a:solidFill>
              <a:srgbClr val="CA8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288" y="3606228"/>
            <a:ext cx="2444391" cy="28970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2AEC11F-3B5C-D70D-B5CB-88FDBCC965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321" y="6387751"/>
            <a:ext cx="1839282" cy="1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16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CC0B8FC-3C2B-E749-9ABC-93E5A8F89640}"/>
              </a:ext>
            </a:extLst>
          </p:cNvPr>
          <p:cNvSpPr txBox="1"/>
          <p:nvPr/>
        </p:nvSpPr>
        <p:spPr>
          <a:xfrm>
            <a:off x="2069584" y="3487741"/>
            <a:ext cx="3431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ea typeface="Montserrat SemiBold" charset="0"/>
                <a:cs typeface="Segoe UI" panose="020B0502040204020203" pitchFamily="34" charset="0"/>
              </a:rPr>
              <a:t>Title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1B8455C-5500-114A-A74F-ED278D9E4558}"/>
              </a:ext>
            </a:extLst>
          </p:cNvPr>
          <p:cNvCxnSpPr>
            <a:cxnSpLocks/>
          </p:cNvCxnSpPr>
          <p:nvPr/>
        </p:nvCxnSpPr>
        <p:spPr>
          <a:xfrm>
            <a:off x="308919" y="6401684"/>
            <a:ext cx="11677135" cy="0"/>
          </a:xfrm>
          <a:prstGeom prst="line">
            <a:avLst/>
          </a:prstGeom>
          <a:ln>
            <a:solidFill>
              <a:srgbClr val="CA8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2103B64-2359-EF48-BA51-170A1AD462C7}"/>
              </a:ext>
            </a:extLst>
          </p:cNvPr>
          <p:cNvSpPr txBox="1"/>
          <p:nvPr/>
        </p:nvSpPr>
        <p:spPr>
          <a:xfrm>
            <a:off x="432486" y="273892"/>
            <a:ext cx="7043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Title </a:t>
            </a:r>
            <a:r>
              <a:rPr lang="en-US" sz="2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(with chart)</a:t>
            </a:r>
            <a:endParaRPr lang="en-US" sz="6400" b="1" dirty="0">
              <a:solidFill>
                <a:srgbClr val="91292E"/>
              </a:solidFill>
              <a:latin typeface="Palatino Linotype" panose="02040502050505030304" pitchFamily="18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BF1DE0-B315-AD41-BE94-87FD03FEBD8F}"/>
              </a:ext>
            </a:extLst>
          </p:cNvPr>
          <p:cNvSpPr txBox="1"/>
          <p:nvPr/>
        </p:nvSpPr>
        <p:spPr>
          <a:xfrm>
            <a:off x="415392" y="1378277"/>
            <a:ext cx="5732094" cy="49962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Maecenas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ulvinar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lectus</a:t>
            </a:r>
            <a:endParaRPr lang="en-ID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ID" sz="2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Maecenas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pulvinar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lectus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malesuada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libero,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commodo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magna eros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quis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urna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CACA1D-2157-D047-BB95-0D5CE0688C1D}"/>
              </a:ext>
            </a:extLst>
          </p:cNvPr>
          <p:cNvSpPr txBox="1"/>
          <p:nvPr/>
        </p:nvSpPr>
        <p:spPr>
          <a:xfrm>
            <a:off x="679239" y="6487597"/>
            <a:ext cx="2169184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© 2022 Bastyr University </a:t>
            </a:r>
            <a:r>
              <a:rPr lang="en-US" sz="1000" dirty="0">
                <a:solidFill>
                  <a:srgbClr val="CA891F"/>
                </a:solidFill>
                <a:latin typeface="Arial"/>
                <a:ea typeface="Segoe UI Symbol"/>
                <a:cs typeface="Arial"/>
              </a:rPr>
              <a:t>|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 Page </a:t>
            </a:r>
            <a:fld id="{A4094178-639E-422E-8021-B2437F38C030}" type="slidenum"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10</a:t>
            </a:fld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Segoe UI Symbo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691EA0-3642-2F45-AA3A-7718A9FCE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432" y="6551193"/>
            <a:ext cx="1839282" cy="119027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B51FB39-5F05-45AE-935A-F5D5C3BEF7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9189223"/>
              </p:ext>
            </p:extLst>
          </p:nvPr>
        </p:nvGraphicFramePr>
        <p:xfrm>
          <a:off x="5010485" y="64277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7406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6C19A1C-AAEA-1A46-B311-D7D47F5B8A97}"/>
              </a:ext>
            </a:extLst>
          </p:cNvPr>
          <p:cNvSpPr/>
          <p:nvPr/>
        </p:nvSpPr>
        <p:spPr>
          <a:xfrm>
            <a:off x="0" y="0"/>
            <a:ext cx="12192000" cy="6401680"/>
          </a:xfrm>
          <a:prstGeom prst="rect">
            <a:avLst/>
          </a:prstGeom>
          <a:solidFill>
            <a:srgbClr val="932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9572B-4297-2046-9B58-D0680C4AAAC7}"/>
              </a:ext>
            </a:extLst>
          </p:cNvPr>
          <p:cNvSpPr txBox="1"/>
          <p:nvPr/>
        </p:nvSpPr>
        <p:spPr>
          <a:xfrm>
            <a:off x="679239" y="1112318"/>
            <a:ext cx="6250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>
                <a:solidFill>
                  <a:schemeClr val="bg1"/>
                </a:solidFill>
                <a:latin typeface="Palatino Linotype" panose="02040502050505030304" pitchFamily="18" charset="0"/>
                <a:ea typeface="Palatino" pitchFamily="2" charset="0"/>
              </a:rPr>
              <a:t>Divider Slide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CACA1D-2157-D047-BB95-0D5CE0688C1D}"/>
              </a:ext>
            </a:extLst>
          </p:cNvPr>
          <p:cNvSpPr txBox="1"/>
          <p:nvPr/>
        </p:nvSpPr>
        <p:spPr>
          <a:xfrm>
            <a:off x="679239" y="6487597"/>
            <a:ext cx="20986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© 2021 Bastyr University </a:t>
            </a:r>
            <a:r>
              <a:rPr lang="en-US" sz="1000" dirty="0">
                <a:solidFill>
                  <a:srgbClr val="CA891F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|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Page </a:t>
            </a:r>
            <a:fld id="{A4094178-639E-422E-8021-B2437F38C030}" type="slidenum">
              <a:rPr lang="en-US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2</a:t>
            </a:fld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691EA0-3642-2F45-AA3A-7718A9FCE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432" y="6551193"/>
            <a:ext cx="1839282" cy="1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78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6C19A1C-AAEA-1A46-B311-D7D47F5B8A97}"/>
              </a:ext>
            </a:extLst>
          </p:cNvPr>
          <p:cNvSpPr/>
          <p:nvPr/>
        </p:nvSpPr>
        <p:spPr>
          <a:xfrm>
            <a:off x="8906004" y="0"/>
            <a:ext cx="3285995" cy="6401680"/>
          </a:xfrm>
          <a:prstGeom prst="rect">
            <a:avLst/>
          </a:prstGeom>
          <a:solidFill>
            <a:srgbClr val="932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9572B-4297-2046-9B58-D0680C4AAAC7}"/>
              </a:ext>
            </a:extLst>
          </p:cNvPr>
          <p:cNvSpPr txBox="1"/>
          <p:nvPr/>
        </p:nvSpPr>
        <p:spPr>
          <a:xfrm>
            <a:off x="679239" y="1112318"/>
            <a:ext cx="84114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>
                <a:latin typeface="Palatino Linotype" panose="02040502050505030304" pitchFamily="18" charset="0"/>
                <a:ea typeface="Segoe UI Symbol" panose="020B0502040204020203" pitchFamily="34" charset="0"/>
              </a:rPr>
              <a:t>Sub-Divider Slide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691EA0-3642-2F45-AA3A-7718A9FCE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432" y="6551193"/>
            <a:ext cx="1839282" cy="119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CACA1D-2157-D047-BB95-0D5CE0688C1D}"/>
              </a:ext>
            </a:extLst>
          </p:cNvPr>
          <p:cNvSpPr txBox="1"/>
          <p:nvPr/>
        </p:nvSpPr>
        <p:spPr>
          <a:xfrm>
            <a:off x="679239" y="6487597"/>
            <a:ext cx="209865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© 2022 Bastyr University </a:t>
            </a:r>
            <a:r>
              <a:rPr lang="en-US" sz="1000" dirty="0">
                <a:solidFill>
                  <a:srgbClr val="CA891F"/>
                </a:solidFill>
                <a:latin typeface="Arial"/>
                <a:ea typeface="Segoe UI Symbol"/>
                <a:cs typeface="Arial"/>
              </a:rPr>
              <a:t>|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 Page </a:t>
            </a:r>
            <a:fld id="{A4094178-639E-422E-8021-B2437F38C030}" type="slidenum"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3</a:t>
            </a:fld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Segoe UI Symbo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789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B2103B64-2359-EF48-BA51-170A1AD462C7}"/>
              </a:ext>
            </a:extLst>
          </p:cNvPr>
          <p:cNvSpPr txBox="1"/>
          <p:nvPr/>
        </p:nvSpPr>
        <p:spPr>
          <a:xfrm>
            <a:off x="432486" y="273892"/>
            <a:ext cx="7043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Title </a:t>
            </a:r>
            <a:r>
              <a:rPr lang="en-US" sz="2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(copy only)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BF1DE0-B315-AD41-BE94-87FD03FEBD8F}"/>
              </a:ext>
            </a:extLst>
          </p:cNvPr>
          <p:cNvSpPr txBox="1"/>
          <p:nvPr/>
        </p:nvSpPr>
        <p:spPr>
          <a:xfrm>
            <a:off x="462966" y="1564470"/>
            <a:ext cx="11331146" cy="32521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Maecenas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pulvinar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lectus</a:t>
            </a:r>
            <a:endParaRPr lang="en-ID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ID" sz="2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Maecenas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pulvinar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lectus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malesuada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libero,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commodo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magna eros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quis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urna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ID" sz="2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Nunc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viverra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imperdiet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enim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est.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Vivamus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tellus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  <a:endParaRPr lang="en-ID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214F75-2250-2143-BD90-A618DBE32AF6}"/>
              </a:ext>
            </a:extLst>
          </p:cNvPr>
          <p:cNvCxnSpPr>
            <a:cxnSpLocks/>
          </p:cNvCxnSpPr>
          <p:nvPr/>
        </p:nvCxnSpPr>
        <p:spPr>
          <a:xfrm>
            <a:off x="432486" y="6401684"/>
            <a:ext cx="11244649" cy="0"/>
          </a:xfrm>
          <a:prstGeom prst="line">
            <a:avLst/>
          </a:prstGeom>
          <a:ln>
            <a:solidFill>
              <a:srgbClr val="CA8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ACACA1D-2157-D047-BB95-0D5CE0688C1D}"/>
              </a:ext>
            </a:extLst>
          </p:cNvPr>
          <p:cNvSpPr txBox="1"/>
          <p:nvPr/>
        </p:nvSpPr>
        <p:spPr>
          <a:xfrm>
            <a:off x="679239" y="6487597"/>
            <a:ext cx="209865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© 2022 Bastyr University </a:t>
            </a:r>
            <a:r>
              <a:rPr lang="en-US" sz="1000" dirty="0">
                <a:solidFill>
                  <a:srgbClr val="CA891F"/>
                </a:solidFill>
                <a:latin typeface="Arial"/>
                <a:ea typeface="Segoe UI Symbol"/>
                <a:cs typeface="Arial"/>
              </a:rPr>
              <a:t>|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 Page </a:t>
            </a:r>
            <a:fld id="{A4094178-639E-422E-8021-B2437F38C030}" type="slidenum"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4</a:t>
            </a:fld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Segoe UI Symbo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691EA0-3642-2F45-AA3A-7718A9FCE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432" y="6551193"/>
            <a:ext cx="1839282" cy="1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0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6C19A1C-AAEA-1A46-B311-D7D47F5B8A97}"/>
              </a:ext>
            </a:extLst>
          </p:cNvPr>
          <p:cNvSpPr/>
          <p:nvPr/>
        </p:nvSpPr>
        <p:spPr>
          <a:xfrm>
            <a:off x="8906004" y="0"/>
            <a:ext cx="3285995" cy="6401680"/>
          </a:xfrm>
          <a:prstGeom prst="rect">
            <a:avLst/>
          </a:prstGeom>
          <a:solidFill>
            <a:srgbClr val="CC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9572B-4297-2046-9B58-D0680C4AAAC7}"/>
              </a:ext>
            </a:extLst>
          </p:cNvPr>
          <p:cNvSpPr txBox="1"/>
          <p:nvPr/>
        </p:nvSpPr>
        <p:spPr>
          <a:xfrm>
            <a:off x="679239" y="1112318"/>
            <a:ext cx="84114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>
                <a:latin typeface="Palatino Linotype" panose="02040502050505030304" pitchFamily="18" charset="0"/>
                <a:ea typeface="Segoe UI Symbol" panose="020B0502040204020203" pitchFamily="34" charset="0"/>
              </a:rPr>
              <a:t>Sub-Divider Slide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691EA0-3642-2F45-AA3A-7718A9FCE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432" y="6551193"/>
            <a:ext cx="1839282" cy="119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CACA1D-2157-D047-BB95-0D5CE0688C1D}"/>
              </a:ext>
            </a:extLst>
          </p:cNvPr>
          <p:cNvSpPr txBox="1"/>
          <p:nvPr/>
        </p:nvSpPr>
        <p:spPr>
          <a:xfrm>
            <a:off x="679239" y="6487597"/>
            <a:ext cx="209865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© 2022 Bastyr University </a:t>
            </a:r>
            <a:r>
              <a:rPr lang="en-US" sz="1000" dirty="0">
                <a:solidFill>
                  <a:srgbClr val="CA891F"/>
                </a:solidFill>
                <a:latin typeface="Arial"/>
                <a:ea typeface="Segoe UI Symbol"/>
                <a:cs typeface="Arial"/>
              </a:rPr>
              <a:t>|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 Page </a:t>
            </a:r>
            <a:fld id="{A4094178-639E-422E-8021-B2437F38C030}" type="slidenum"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5</a:t>
            </a:fld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Segoe UI Symbo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608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B2103B64-2359-EF48-BA51-170A1AD462C7}"/>
              </a:ext>
            </a:extLst>
          </p:cNvPr>
          <p:cNvSpPr txBox="1"/>
          <p:nvPr/>
        </p:nvSpPr>
        <p:spPr>
          <a:xfrm>
            <a:off x="432486" y="273892"/>
            <a:ext cx="11599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Title </a:t>
            </a:r>
            <a:r>
              <a:rPr lang="en-US" sz="2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(copy with bullet points)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214F75-2250-2143-BD90-A618DBE32AF6}"/>
              </a:ext>
            </a:extLst>
          </p:cNvPr>
          <p:cNvCxnSpPr>
            <a:cxnSpLocks/>
          </p:cNvCxnSpPr>
          <p:nvPr/>
        </p:nvCxnSpPr>
        <p:spPr>
          <a:xfrm>
            <a:off x="432486" y="6401684"/>
            <a:ext cx="11244649" cy="0"/>
          </a:xfrm>
          <a:prstGeom prst="line">
            <a:avLst/>
          </a:prstGeom>
          <a:ln>
            <a:solidFill>
              <a:srgbClr val="CA8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CBF1DE0-B315-AD41-BE94-87FD03FEBD8F}"/>
              </a:ext>
            </a:extLst>
          </p:cNvPr>
          <p:cNvSpPr txBox="1"/>
          <p:nvPr/>
        </p:nvSpPr>
        <p:spPr>
          <a:xfrm>
            <a:off x="455346" y="1572090"/>
            <a:ext cx="11331146" cy="37240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Maecenas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pulvinar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lectus</a:t>
            </a:r>
            <a:endParaRPr lang="en-ID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ID" sz="2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932826"/>
              </a:buClr>
              <a:buFont typeface="Arial" panose="020B0604020202020204" pitchFamily="34" charset="0"/>
              <a:buChar char="•"/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932826"/>
              </a:buClr>
              <a:buFont typeface="Arial" panose="020B0604020202020204" pitchFamily="34" charset="0"/>
              <a:buChar char="•"/>
            </a:pPr>
            <a:endParaRPr lang="en-ID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932826"/>
              </a:buClr>
              <a:buFont typeface="Arial" panose="020B0604020202020204" pitchFamily="34" charset="0"/>
              <a:buChar char="•"/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Maecenas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pulvinar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lectus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malesuada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libero,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commodo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magna eros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quis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urna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932826"/>
              </a:buClr>
              <a:buFont typeface="Arial" panose="020B0604020202020204" pitchFamily="34" charset="0"/>
              <a:buChar char="•"/>
            </a:pPr>
            <a:endParaRPr lang="en-ID" sz="2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932826"/>
              </a:buClr>
              <a:buFont typeface="Arial" panose="020B0604020202020204" pitchFamily="34" charset="0"/>
              <a:buChar char="•"/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Nunc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viverra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imperdiet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enim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est.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Vivamus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tellus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  <a:endParaRPr lang="en-ID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CACA1D-2157-D047-BB95-0D5CE0688C1D}"/>
              </a:ext>
            </a:extLst>
          </p:cNvPr>
          <p:cNvSpPr txBox="1"/>
          <p:nvPr/>
        </p:nvSpPr>
        <p:spPr>
          <a:xfrm>
            <a:off x="679239" y="6487597"/>
            <a:ext cx="209865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© 2022 Bastyr University </a:t>
            </a:r>
            <a:r>
              <a:rPr lang="en-US" sz="1000" dirty="0">
                <a:solidFill>
                  <a:srgbClr val="CA891F"/>
                </a:solidFill>
                <a:latin typeface="Arial"/>
                <a:ea typeface="Segoe UI Symbol"/>
                <a:cs typeface="Arial"/>
              </a:rPr>
              <a:t>|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 Page </a:t>
            </a:r>
            <a:fld id="{A4094178-639E-422E-8021-B2437F38C030}" type="slidenum"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6</a:t>
            </a:fld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Segoe UI Symbo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691EA0-3642-2F45-AA3A-7718A9FCE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432" y="6551193"/>
            <a:ext cx="1839282" cy="1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0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09B2A-8CB9-4B7C-814C-AD7EC38BC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60" y="155130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Montserrat SemiBold" charset="0"/>
                <a:cs typeface="Arial" panose="020B0604020202020204" pitchFamily="34" charset="0"/>
              </a:rPr>
              <a:t>Sub-Heading</a:t>
            </a:r>
          </a:p>
          <a:p>
            <a:pPr marL="0" indent="0">
              <a:buNone/>
            </a:pP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Montserrat SemiBold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932826"/>
              </a:buClr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,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932826"/>
              </a:buClr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Maecenas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, 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pulvinar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,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lectus</a:t>
            </a:r>
            <a:endParaRPr lang="en-ID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Segoe UI Symbol"/>
              <a:cs typeface="Arial" panose="020B0604020202020204" pitchFamily="34" charset="0"/>
            </a:endParaRP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A9783-96F7-4934-A269-6956E4BE6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3120" y="155130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Montserrat SemiBold" charset="0"/>
                <a:cs typeface="Arial" panose="020B0604020202020204" pitchFamily="34" charset="0"/>
              </a:rPr>
              <a:t>Sub-Heading</a:t>
            </a:r>
          </a:p>
          <a:p>
            <a:pPr marL="0" indent="0">
              <a:buNone/>
            </a:pP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Montserrat SemiBold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932826"/>
              </a:buClr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,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932826"/>
              </a:buClr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Maecenas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, 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pulvinar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,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lectus</a:t>
            </a:r>
            <a:endParaRPr lang="en-ID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Segoe UI Symbol"/>
              <a:cs typeface="Arial" panose="020B0604020202020204" pitchFamily="34" charset="0"/>
            </a:endParaRP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214F75-2250-2143-BD90-A618DBE32AF6}"/>
              </a:ext>
            </a:extLst>
          </p:cNvPr>
          <p:cNvCxnSpPr>
            <a:cxnSpLocks/>
          </p:cNvCxnSpPr>
          <p:nvPr/>
        </p:nvCxnSpPr>
        <p:spPr>
          <a:xfrm>
            <a:off x="432486" y="6401684"/>
            <a:ext cx="11244649" cy="0"/>
          </a:xfrm>
          <a:prstGeom prst="line">
            <a:avLst/>
          </a:prstGeom>
          <a:ln>
            <a:solidFill>
              <a:srgbClr val="CA8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2103B64-2359-EF48-BA51-170A1AD462C7}"/>
              </a:ext>
            </a:extLst>
          </p:cNvPr>
          <p:cNvSpPr txBox="1"/>
          <p:nvPr/>
        </p:nvSpPr>
        <p:spPr>
          <a:xfrm>
            <a:off x="432486" y="273892"/>
            <a:ext cx="10174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Title </a:t>
            </a:r>
            <a:r>
              <a:rPr lang="en-US" sz="2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(side-by-side comparison)</a:t>
            </a:r>
            <a:endParaRPr lang="en-US" sz="6400" b="1" dirty="0">
              <a:solidFill>
                <a:srgbClr val="91292E"/>
              </a:solidFill>
              <a:latin typeface="Palatino Linotype" panose="02040502050505030304" pitchFamily="18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CACA1D-2157-D047-BB95-0D5CE0688C1D}"/>
              </a:ext>
            </a:extLst>
          </p:cNvPr>
          <p:cNvSpPr txBox="1"/>
          <p:nvPr/>
        </p:nvSpPr>
        <p:spPr>
          <a:xfrm>
            <a:off x="679239" y="6487597"/>
            <a:ext cx="209865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© 2022 Bastyr University </a:t>
            </a:r>
            <a:r>
              <a:rPr lang="en-US" sz="1000" dirty="0">
                <a:solidFill>
                  <a:srgbClr val="CA891F"/>
                </a:solidFill>
                <a:latin typeface="Arial"/>
                <a:ea typeface="Segoe UI Symbol"/>
                <a:cs typeface="Arial"/>
              </a:rPr>
              <a:t>|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 Page </a:t>
            </a:r>
            <a:fld id="{A4094178-639E-422E-8021-B2437F38C030}" type="slidenum"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7</a:t>
            </a:fld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Segoe UI Symbo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691EA0-3642-2F45-AA3A-7718A9FCE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2" y="6551193"/>
            <a:ext cx="1839282" cy="1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7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6C19A1C-AAEA-1A46-B311-D7D47F5B8A97}"/>
              </a:ext>
            </a:extLst>
          </p:cNvPr>
          <p:cNvSpPr/>
          <p:nvPr/>
        </p:nvSpPr>
        <p:spPr>
          <a:xfrm>
            <a:off x="8906004" y="0"/>
            <a:ext cx="3285995" cy="6401680"/>
          </a:xfrm>
          <a:prstGeom prst="rect">
            <a:avLst/>
          </a:prstGeom>
          <a:solidFill>
            <a:srgbClr val="188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9572B-4297-2046-9B58-D0680C4AAAC7}"/>
              </a:ext>
            </a:extLst>
          </p:cNvPr>
          <p:cNvSpPr txBox="1"/>
          <p:nvPr/>
        </p:nvSpPr>
        <p:spPr>
          <a:xfrm>
            <a:off x="679239" y="1112318"/>
            <a:ext cx="84114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>
                <a:latin typeface="Palatino Linotype" panose="02040502050505030304" pitchFamily="18" charset="0"/>
                <a:ea typeface="Segoe UI Symbol" panose="020B0502040204020203" pitchFamily="34" charset="0"/>
              </a:rPr>
              <a:t>Sub-Divider Slide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691EA0-3642-2F45-AA3A-7718A9FCE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432" y="6551193"/>
            <a:ext cx="1839282" cy="119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CACA1D-2157-D047-BB95-0D5CE0688C1D}"/>
              </a:ext>
            </a:extLst>
          </p:cNvPr>
          <p:cNvSpPr txBox="1"/>
          <p:nvPr/>
        </p:nvSpPr>
        <p:spPr>
          <a:xfrm>
            <a:off x="679239" y="6487597"/>
            <a:ext cx="209865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© 2022 Bastyr University </a:t>
            </a:r>
            <a:r>
              <a:rPr lang="en-US" sz="1000" dirty="0">
                <a:solidFill>
                  <a:srgbClr val="CA891F"/>
                </a:solidFill>
                <a:latin typeface="Arial"/>
                <a:ea typeface="Segoe UI Symbol"/>
                <a:cs typeface="Arial"/>
              </a:rPr>
              <a:t>|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 Page </a:t>
            </a:r>
            <a:fld id="{A4094178-639E-422E-8021-B2437F38C030}" type="slidenum"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8</a:t>
            </a:fld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Segoe UI Symbo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2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E35756-991A-C144-AC5C-52CEDCF1E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030" y="295857"/>
            <a:ext cx="4523226" cy="58771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CC0B8FC-3C2B-E749-9ABC-93E5A8F89640}"/>
              </a:ext>
            </a:extLst>
          </p:cNvPr>
          <p:cNvSpPr txBox="1"/>
          <p:nvPr/>
        </p:nvSpPr>
        <p:spPr>
          <a:xfrm>
            <a:off x="2069584" y="3487741"/>
            <a:ext cx="3431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ea typeface="Montserrat SemiBold" charset="0"/>
                <a:cs typeface="Segoe UI" panose="020B0502040204020203" pitchFamily="34" charset="0"/>
              </a:rPr>
              <a:t>Title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1B8455C-5500-114A-A74F-ED278D9E4558}"/>
              </a:ext>
            </a:extLst>
          </p:cNvPr>
          <p:cNvCxnSpPr>
            <a:cxnSpLocks/>
          </p:cNvCxnSpPr>
          <p:nvPr/>
        </p:nvCxnSpPr>
        <p:spPr>
          <a:xfrm>
            <a:off x="308919" y="6401684"/>
            <a:ext cx="11677135" cy="0"/>
          </a:xfrm>
          <a:prstGeom prst="line">
            <a:avLst/>
          </a:prstGeom>
          <a:ln>
            <a:solidFill>
              <a:srgbClr val="CA8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2103B64-2359-EF48-BA51-170A1AD462C7}"/>
              </a:ext>
            </a:extLst>
          </p:cNvPr>
          <p:cNvSpPr txBox="1"/>
          <p:nvPr/>
        </p:nvSpPr>
        <p:spPr>
          <a:xfrm>
            <a:off x="432486" y="273892"/>
            <a:ext cx="7043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Title </a:t>
            </a:r>
            <a:r>
              <a:rPr lang="en-US" sz="2400" b="1" dirty="0">
                <a:solidFill>
                  <a:srgbClr val="91292E"/>
                </a:solidFill>
                <a:latin typeface="Palatino Linotype" panose="02040502050505030304" pitchFamily="18" charset="0"/>
                <a:ea typeface="Montserrat SemiBold" charset="0"/>
                <a:cs typeface="Montserrat SemiBold" charset="0"/>
              </a:rPr>
              <a:t>(with image)</a:t>
            </a:r>
            <a:endParaRPr lang="en-US" sz="6400" b="1" dirty="0">
              <a:solidFill>
                <a:srgbClr val="91292E"/>
              </a:solidFill>
              <a:latin typeface="Palatino Linotype" panose="02040502050505030304" pitchFamily="18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BF1DE0-B315-AD41-BE94-87FD03FEBD8F}"/>
              </a:ext>
            </a:extLst>
          </p:cNvPr>
          <p:cNvSpPr txBox="1"/>
          <p:nvPr/>
        </p:nvSpPr>
        <p:spPr>
          <a:xfrm>
            <a:off x="455346" y="1572090"/>
            <a:ext cx="5732094" cy="49962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Maecenas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ulvinar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lectus</a:t>
            </a:r>
            <a:endParaRPr lang="en-ID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ID" sz="2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Lorem ipsum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dolor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consectetuer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adipiscing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elit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Maecenas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porttitor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congue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massa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Fusce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posuere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 magna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sed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pulvinar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ultricies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purus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lectus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malesuada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libero, sit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amet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commodo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magna eros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quis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urna</a:t>
            </a:r>
            <a:r>
              <a:rPr lang="en-ID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25FBB6-A059-8B4B-8CC4-1D856613097B}"/>
              </a:ext>
            </a:extLst>
          </p:cNvPr>
          <p:cNvSpPr txBox="1"/>
          <p:nvPr/>
        </p:nvSpPr>
        <p:spPr>
          <a:xfrm>
            <a:off x="7672586" y="1764938"/>
            <a:ext cx="3277353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Montserrat SemiBold" charset="0"/>
                <a:cs typeface="Arial" panose="020B0604020202020204" pitchFamily="34" charset="0"/>
              </a:rPr>
              <a:t>FOR POSITION ONLY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CACA1D-2157-D047-BB95-0D5CE0688C1D}"/>
              </a:ext>
            </a:extLst>
          </p:cNvPr>
          <p:cNvSpPr txBox="1"/>
          <p:nvPr/>
        </p:nvSpPr>
        <p:spPr>
          <a:xfrm>
            <a:off x="679239" y="6487597"/>
            <a:ext cx="209865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© 2022 Bastyr University </a:t>
            </a:r>
            <a:r>
              <a:rPr lang="en-US" sz="1000" dirty="0">
                <a:solidFill>
                  <a:srgbClr val="CA891F"/>
                </a:solidFill>
                <a:latin typeface="Arial"/>
                <a:ea typeface="Segoe UI Symbol"/>
                <a:cs typeface="Arial"/>
              </a:rPr>
              <a:t>|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t> Page </a:t>
            </a:r>
            <a:fld id="{A4094178-639E-422E-8021-B2437F38C030}" type="slidenum"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Segoe UI Symbol"/>
                <a:cs typeface="Arial"/>
              </a:rPr>
              <a:pPr/>
              <a:t>9</a:t>
            </a:fld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Segoe UI Symbo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691EA0-3642-2F45-AA3A-7718A9FCE1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2432" y="6551193"/>
            <a:ext cx="1839282" cy="1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115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618</Words>
  <Application>Microsoft Office PowerPoint</Application>
  <PresentationFormat>Widescreen</PresentationFormat>
  <Paragraphs>68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Palatino Linotype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McBride</dc:creator>
  <cp:lastModifiedBy>Leigh McBride</cp:lastModifiedBy>
  <cp:revision>22</cp:revision>
  <dcterms:created xsi:type="dcterms:W3CDTF">2021-08-04T23:07:38Z</dcterms:created>
  <dcterms:modified xsi:type="dcterms:W3CDTF">2022-05-04T20:06:57Z</dcterms:modified>
</cp:coreProperties>
</file>